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0693400" cy="7561263"/>
  <p:notesSz cx="6858000" cy="994568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60"/>
  </p:normalViewPr>
  <p:slideViewPr>
    <p:cSldViewPr snapToGrid="0">
      <p:cViewPr varScale="1">
        <p:scale>
          <a:sx n="56" d="100"/>
          <a:sy n="56" d="100"/>
        </p:scale>
        <p:origin x="1448" y="5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19988"/>
            <a:ext cx="9089390" cy="886676"/>
          </a:xfrm>
        </p:spPr>
        <p:txBody>
          <a:bodyPr>
            <a:normAutofit/>
          </a:bodyPr>
          <a:lstStyle>
            <a:lvl1pPr>
              <a:defRPr sz="2800" b="1">
                <a:latin typeface="ＶＤ ロゴジー 中 G" panose="02000504000000000000" pitchFamily="2" charset="-128"/>
                <a:ea typeface="ＶＤ ロゴジー 中 G" panose="02000504000000000000" pitchFamily="2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1236718"/>
            <a:ext cx="7485380" cy="1260299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ＶＤ ロゴジー 中 G" panose="02000504000000000000" pitchFamily="2" charset="-128"/>
                <a:ea typeface="ＶＤ ロゴジー 中 G" panose="02000504000000000000" pitchFamily="2" charset="-128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2023/2/2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987653"/>
            <a:ext cx="1069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94" y="211016"/>
            <a:ext cx="1553279" cy="155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123735"/>
            <a:ext cx="9089390" cy="886676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Fun Class Program </a:t>
            </a: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1128364"/>
            <a:ext cx="7485380" cy="886676"/>
          </a:xfrm>
        </p:spPr>
        <p:txBody>
          <a:bodyPr>
            <a:normAutofit/>
          </a:bodyPr>
          <a:lstStyle/>
          <a:p>
            <a:r>
              <a:rPr lang="ja-JP" altLang="en-US" b="1" dirty="0"/>
              <a:t>散歩中の引っ張りを改善しよう！！</a:t>
            </a:r>
            <a:endParaRPr lang="en-US" altLang="ja-JP" b="1" dirty="0"/>
          </a:p>
          <a:p>
            <a:r>
              <a:rPr lang="ja-JP" altLang="en-US" sz="2000" b="1" dirty="0"/>
              <a:t>☆楽しいお散歩のためのコツを学ぼう☆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9F390DA-36E7-4101-9372-D17CCABD1DE9}"/>
              </a:ext>
            </a:extLst>
          </p:cNvPr>
          <p:cNvSpPr/>
          <p:nvPr/>
        </p:nvSpPr>
        <p:spPr>
          <a:xfrm>
            <a:off x="801665" y="5336752"/>
            <a:ext cx="9131474" cy="20410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7" name="Picture 3" descr="C:\Users\shouhei mitsui\Desktop\illust4862.png">
            <a:extLst>
              <a:ext uri="{FF2B5EF4-FFF2-40B4-BE49-F238E27FC236}">
                <a16:creationId xmlns:a16="http://schemas.microsoft.com/office/drawing/2014/main" id="{5EF16BCF-6EAB-4428-94D8-C64980AE2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975" y="6584515"/>
            <a:ext cx="1228725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E41EABA-7CCF-45BE-8232-99DD5B0D3FF7}"/>
              </a:ext>
            </a:extLst>
          </p:cNvPr>
          <p:cNvSpPr txBox="1"/>
          <p:nvPr/>
        </p:nvSpPr>
        <p:spPr>
          <a:xfrm>
            <a:off x="876822" y="5511061"/>
            <a:ext cx="8129391" cy="18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時間 ： 土曜日 </a:t>
            </a:r>
            <a:r>
              <a:rPr lang="en-US" altLang="ja-JP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11:00</a:t>
            </a:r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～</a:t>
            </a:r>
            <a:r>
              <a:rPr lang="en-US" altLang="ja-JP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12:00</a:t>
            </a:r>
          </a:p>
          <a:p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料金 ： </a:t>
            </a:r>
            <a:r>
              <a:rPr lang="en-US" altLang="ja-JP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SDS</a:t>
            </a:r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フレンズ </a:t>
            </a:r>
            <a:r>
              <a:rPr lang="en-US" altLang="ja-JP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11,000</a:t>
            </a:r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円　非会員 </a:t>
            </a:r>
            <a:r>
              <a:rPr lang="en-US" altLang="ja-JP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17,600</a:t>
            </a:r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円</a:t>
            </a:r>
            <a:endParaRPr lang="en-US" altLang="ja-JP" sz="2000" dirty="0">
              <a:latin typeface="ＶＤ ロゴジー 細 G" panose="02000504000000000000" pitchFamily="2" charset="-128"/>
              <a:ea typeface="ＶＤ ロゴジー 細 G" panose="02000504000000000000" pitchFamily="2" charset="-128"/>
            </a:endParaRPr>
          </a:p>
          <a:p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受付開始 ： </a:t>
            </a:r>
            <a:r>
              <a:rPr lang="en-US" altLang="ja-JP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2</a:t>
            </a:r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月</a:t>
            </a:r>
            <a:r>
              <a:rPr lang="en-US" altLang="ja-JP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10</a:t>
            </a:r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日</a:t>
            </a:r>
            <a:r>
              <a:rPr lang="en-US" altLang="ja-JP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(</a:t>
            </a:r>
            <a:r>
              <a:rPr lang="ja-JP" altLang="en-US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金</a:t>
            </a:r>
            <a:r>
              <a:rPr lang="en-US" altLang="ja-JP" sz="20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)</a:t>
            </a:r>
          </a:p>
          <a:p>
            <a:pPr lvl="0"/>
            <a:endParaRPr lang="en-US" altLang="ja-JP" sz="1050" dirty="0">
              <a:solidFill>
                <a:prstClr val="black"/>
              </a:solidFill>
              <a:latin typeface="ＶＤ ロゴジー 細 G" panose="02000504000000000000" pitchFamily="2" charset="-128"/>
              <a:ea typeface="ＶＤ ロゴジー 細 G" panose="02000504000000000000" pitchFamily="2" charset="-128"/>
            </a:endParaRPr>
          </a:p>
          <a:p>
            <a:pPr lvl="0"/>
            <a:r>
              <a:rPr lang="en-US" altLang="ja-JP" sz="1100" dirty="0">
                <a:solidFill>
                  <a:prstClr val="black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注意点</a:t>
            </a:r>
            <a:r>
              <a:rPr lang="en-US" altLang="ja-JP" sz="1100" dirty="0">
                <a:solidFill>
                  <a:prstClr val="black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※</a:t>
            </a: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・幼稚園やグループレッスン（パピー、ジュニア、ベーシックなど）に</a:t>
            </a:r>
            <a:r>
              <a:rPr lang="en-US" altLang="ja-JP" sz="1100" dirty="0">
                <a:solidFill>
                  <a:prstClr val="black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1</a:t>
            </a:r>
            <a:r>
              <a:rPr lang="ja-JP" altLang="en-US" sz="1100" dirty="0">
                <a:solidFill>
                  <a:prstClr val="black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度も参加したことが無い場合、犬を連れてのご来店や</a:t>
            </a:r>
            <a:endParaRPr lang="en-US" altLang="ja-JP" sz="1100" dirty="0">
              <a:solidFill>
                <a:prstClr val="black"/>
              </a:solidFill>
              <a:latin typeface="ＶＤ ロゴジー 細 G" panose="02000504000000000000" pitchFamily="2" charset="-128"/>
              <a:ea typeface="ＶＤ ロゴジー 細 G" panose="02000504000000000000" pitchFamily="2" charset="-128"/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 最後に受けたレッスンから長期間空いている場合は、事前にご来店が必要となります。</a:t>
            </a:r>
          </a:p>
          <a:p>
            <a:pPr lvl="0"/>
            <a:r>
              <a:rPr lang="ja-JP" altLang="en-US" sz="1100" dirty="0">
                <a:solidFill>
                  <a:prstClr val="black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・犬の様子によっては他のレッスンを勧めることや、レッスンに参加できないことがございます。予めご了承ください。</a:t>
            </a: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A3088D3-BF96-4602-86DF-B606138D8DEB}"/>
              </a:ext>
            </a:extLst>
          </p:cNvPr>
          <p:cNvCxnSpPr/>
          <p:nvPr/>
        </p:nvCxnSpPr>
        <p:spPr>
          <a:xfrm>
            <a:off x="599336" y="2422200"/>
            <a:ext cx="9494729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310EC9D1-9E8F-4B89-B821-7777C703620F}"/>
              </a:ext>
            </a:extLst>
          </p:cNvPr>
          <p:cNvCxnSpPr/>
          <p:nvPr/>
        </p:nvCxnSpPr>
        <p:spPr>
          <a:xfrm>
            <a:off x="599336" y="3049868"/>
            <a:ext cx="9494729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35F95153-64C6-44A8-9FF8-A593E59DF5B8}"/>
              </a:ext>
            </a:extLst>
          </p:cNvPr>
          <p:cNvCxnSpPr>
            <a:cxnSpLocks/>
          </p:cNvCxnSpPr>
          <p:nvPr/>
        </p:nvCxnSpPr>
        <p:spPr>
          <a:xfrm>
            <a:off x="599336" y="4305204"/>
            <a:ext cx="9494729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D5A88-8503-40B3-BA3D-BAFD0CA8AF36}"/>
              </a:ext>
            </a:extLst>
          </p:cNvPr>
          <p:cNvCxnSpPr/>
          <p:nvPr/>
        </p:nvCxnSpPr>
        <p:spPr>
          <a:xfrm>
            <a:off x="599336" y="3677536"/>
            <a:ext cx="9494729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499D495-C542-4B15-8E9A-EFCD53FF3A66}"/>
              </a:ext>
            </a:extLst>
          </p:cNvPr>
          <p:cNvSpPr/>
          <p:nvPr/>
        </p:nvSpPr>
        <p:spPr>
          <a:xfrm>
            <a:off x="2349760" y="2162213"/>
            <a:ext cx="5813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ＶＤ ロゴジー 中 G" panose="02000504000000000000" pitchFamily="2" charset="-128"/>
                <a:ea typeface="ＶＤ ロゴジー 中 G" panose="02000504000000000000" pitchFamily="2" charset="-128"/>
              </a:rPr>
              <a:t>内容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5AAA47F-2703-4C9A-8E77-34F8C1A1FAA5}"/>
              </a:ext>
            </a:extLst>
          </p:cNvPr>
          <p:cNvSpPr/>
          <p:nvPr/>
        </p:nvSpPr>
        <p:spPr>
          <a:xfrm>
            <a:off x="8927711" y="2162213"/>
            <a:ext cx="9550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latin typeface="ＶＤ ロゴジー 中 G" panose="02000504000000000000" pitchFamily="2" charset="-128"/>
                <a:ea typeface="ＶＤ ロゴジー 中 G" panose="02000504000000000000" pitchFamily="2" charset="-128"/>
              </a:rPr>
              <a:t>開催日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FBF748B-93CD-405A-9D9E-C5A26160188F}"/>
              </a:ext>
            </a:extLst>
          </p:cNvPr>
          <p:cNvSpPr/>
          <p:nvPr/>
        </p:nvSpPr>
        <p:spPr>
          <a:xfrm>
            <a:off x="1934313" y="3127939"/>
            <a:ext cx="69933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ＶＤ ロゴジー 中 G" panose="02000504000000000000" pitchFamily="2" charset="-128"/>
                <a:ea typeface="ＶＤ ロゴジー 中 G" panose="02000504000000000000" pitchFamily="2" charset="-128"/>
              </a:rPr>
              <a:t>人についてくるトレーニング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ＶＤ ロゴジー 中 G" panose="02000504000000000000" pitchFamily="2" charset="-128"/>
              <a:ea typeface="ＶＤ ロゴジー 中 G" panose="02000504000000000000" pitchFamily="2" charset="-128"/>
              <a:cs typeface="+mn-cs"/>
            </a:endParaRPr>
          </a:p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人のペースを合わせて歩いたら良いことがあると教えていきます。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ＶＤ ロゴジー 細 G" panose="02000504000000000000" pitchFamily="2" charset="-128"/>
              <a:ea typeface="ＶＤ ロゴジー 細 G" panose="02000504000000000000" pitchFamily="2" charset="-128"/>
            </a:endParaRPr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A3E03903-489F-49B2-ABB0-B7EC36F0B1EB}"/>
              </a:ext>
            </a:extLst>
          </p:cNvPr>
          <p:cNvGrpSpPr/>
          <p:nvPr/>
        </p:nvGrpSpPr>
        <p:grpSpPr>
          <a:xfrm>
            <a:off x="712071" y="3155953"/>
            <a:ext cx="9319364" cy="415498"/>
            <a:chOff x="712071" y="3813954"/>
            <a:chExt cx="9319364" cy="415498"/>
          </a:xfrm>
        </p:grpSpPr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4456693D-C21C-4D78-BDDC-405EBB48DA7B}"/>
                </a:ext>
              </a:extLst>
            </p:cNvPr>
            <p:cNvSpPr txBox="1"/>
            <p:nvPr/>
          </p:nvSpPr>
          <p:spPr>
            <a:xfrm>
              <a:off x="8779009" y="3813954"/>
              <a:ext cx="125242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>
                  <a:latin typeface="ＶＤ ロゴジー 中 G" panose="02000504000000000000" pitchFamily="2" charset="-128"/>
                  <a:ea typeface="ＶＤ ロゴジー 中 G" panose="02000504000000000000" pitchFamily="2" charset="-128"/>
                </a:rPr>
                <a:t>3/11</a:t>
              </a:r>
              <a:endParaRPr kumimoji="1" lang="ja-JP" altLang="en-US" b="1" dirty="0">
                <a:latin typeface="ＶＤ ロゴジー 中 G" panose="02000504000000000000" pitchFamily="2" charset="-128"/>
                <a:ea typeface="ＶＤ ロゴジー 中 G" panose="02000504000000000000" pitchFamily="2" charset="-128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A305C42-FC18-4B28-97C6-1FBB24018CDA}"/>
                </a:ext>
              </a:extLst>
            </p:cNvPr>
            <p:cNvSpPr txBox="1"/>
            <p:nvPr/>
          </p:nvSpPr>
          <p:spPr>
            <a:xfrm>
              <a:off x="712071" y="3813954"/>
              <a:ext cx="80166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</p:grp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286CBFE-7051-4731-AAF8-429D8461A520}"/>
              </a:ext>
            </a:extLst>
          </p:cNvPr>
          <p:cNvSpPr/>
          <p:nvPr/>
        </p:nvSpPr>
        <p:spPr>
          <a:xfrm>
            <a:off x="2349761" y="4927881"/>
            <a:ext cx="7744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4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※</a:t>
            </a:r>
            <a:r>
              <a:rPr lang="ja-JP" altLang="en-US" sz="1400" dirty="0"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持ち物：首輪、リード、ご褒美になるもの（フード・おやつ・おもちゃ）水、容器、排泄物処理グッズ</a:t>
            </a: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3C71465E-FCC5-41B7-A0DC-7E30EE56A509}"/>
              </a:ext>
            </a:extLst>
          </p:cNvPr>
          <p:cNvCxnSpPr>
            <a:cxnSpLocks/>
          </p:cNvCxnSpPr>
          <p:nvPr/>
        </p:nvCxnSpPr>
        <p:spPr>
          <a:xfrm>
            <a:off x="599336" y="4932874"/>
            <a:ext cx="9494729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23398B9-853D-4B2E-8F1A-A0F789FE8877}"/>
              </a:ext>
            </a:extLst>
          </p:cNvPr>
          <p:cNvSpPr/>
          <p:nvPr/>
        </p:nvSpPr>
        <p:spPr>
          <a:xfrm>
            <a:off x="1934312" y="2497507"/>
            <a:ext cx="69933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ＶＤ ロゴジー 中 G" panose="02000504000000000000" pitchFamily="2" charset="-128"/>
                <a:ea typeface="ＶＤ ロゴジー 中 G" panose="02000504000000000000" pitchFamily="2" charset="-128"/>
                <a:cs typeface="+mn-cs"/>
              </a:rPr>
              <a:t>基本トレーニングと散歩で欠かせない心構え</a:t>
            </a:r>
          </a:p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ＶＤ ロゴジー 細 G" panose="02000504000000000000" pitchFamily="2" charset="-128"/>
                <a:ea typeface="ＶＤ ロゴジー 細 G" panose="02000504000000000000" pitchFamily="2" charset="-128"/>
                <a:cs typeface="+mn-cs"/>
              </a:rPr>
              <a:t>他のワンちゃんとの挨拶や、スクールの場に慣れる練習です。普段のお散歩についてチェックします！</a:t>
            </a:r>
            <a:endParaRPr lang="ja-JP" altLang="en-US" sz="1200" dirty="0">
              <a:latin typeface="ＶＤ ロゴジー 細 G" panose="02000504000000000000" pitchFamily="2" charset="-128"/>
              <a:ea typeface="ＶＤ ロゴジー 細 G" panose="02000504000000000000" pitchFamily="2" charset="-128"/>
            </a:endParaRP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FD5F0CA4-AEAB-481F-A925-49B0F910F6EE}"/>
              </a:ext>
            </a:extLst>
          </p:cNvPr>
          <p:cNvGrpSpPr/>
          <p:nvPr/>
        </p:nvGrpSpPr>
        <p:grpSpPr>
          <a:xfrm>
            <a:off x="713984" y="2528285"/>
            <a:ext cx="9522836" cy="415498"/>
            <a:chOff x="713984" y="3187897"/>
            <a:chExt cx="9522836" cy="415498"/>
          </a:xfrm>
        </p:grpSpPr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71BB1D2E-7BF9-42A9-B99C-C3C80B9AC9F6}"/>
                </a:ext>
              </a:extLst>
            </p:cNvPr>
            <p:cNvSpPr txBox="1"/>
            <p:nvPr/>
          </p:nvSpPr>
          <p:spPr>
            <a:xfrm>
              <a:off x="713984" y="3187897"/>
              <a:ext cx="80166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B378CAD8-31B0-4657-8665-AEDC19C62484}"/>
                </a:ext>
              </a:extLst>
            </p:cNvPr>
            <p:cNvSpPr txBox="1"/>
            <p:nvPr/>
          </p:nvSpPr>
          <p:spPr>
            <a:xfrm>
              <a:off x="8573624" y="3187897"/>
              <a:ext cx="166319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>
                  <a:latin typeface="ＶＤ ロゴジー 中 G" panose="02000504000000000000" pitchFamily="2" charset="-128"/>
                  <a:ea typeface="ＶＤ ロゴジー 中 G" panose="02000504000000000000" pitchFamily="2" charset="-128"/>
                </a:rPr>
                <a:t>3</a:t>
              </a:r>
              <a:r>
                <a:rPr kumimoji="1" lang="en-US" altLang="ja-JP" b="1" dirty="0">
                  <a:latin typeface="ＶＤ ロゴジー 中 G" panose="02000504000000000000" pitchFamily="2" charset="-128"/>
                  <a:ea typeface="ＶＤ ロゴジー 中 G" panose="02000504000000000000" pitchFamily="2" charset="-128"/>
                </a:rPr>
                <a:t>/4</a:t>
              </a:r>
              <a:endParaRPr kumimoji="1" lang="ja-JP" altLang="en-US" b="1" dirty="0">
                <a:latin typeface="ＶＤ ロゴジー 中 G" panose="02000504000000000000" pitchFamily="2" charset="-128"/>
                <a:ea typeface="ＶＤ ロゴジー 中 G" panose="02000504000000000000" pitchFamily="2" charset="-128"/>
              </a:endParaRPr>
            </a:p>
          </p:txBody>
        </p:sp>
      </p:grp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293C3F5D-D1C7-4B24-85BC-CDF24302D01E}"/>
              </a:ext>
            </a:extLst>
          </p:cNvPr>
          <p:cNvSpPr/>
          <p:nvPr/>
        </p:nvSpPr>
        <p:spPr>
          <a:xfrm>
            <a:off x="1934313" y="3745148"/>
            <a:ext cx="674622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ＶＤ ロゴジー 中 G" panose="02000504000000000000" pitchFamily="2" charset="-128"/>
                <a:ea typeface="ＶＤ ロゴジー 中 G" panose="02000504000000000000" pitchFamily="2" charset="-128"/>
              </a:rPr>
              <a:t>引っ張ったときの対処</a:t>
            </a:r>
          </a:p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ＶＤ ロゴジー 細 G" panose="02000504000000000000" pitchFamily="2" charset="-128"/>
                <a:ea typeface="ＶＤ ロゴジー 細 G" panose="02000504000000000000" pitchFamily="2" charset="-128"/>
              </a:rPr>
              <a:t>引っ張っても良いことはないと教えていきます。</a:t>
            </a: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E859F051-0C6E-4F2B-98F8-1DDA7C6A7F09}"/>
              </a:ext>
            </a:extLst>
          </p:cNvPr>
          <p:cNvGrpSpPr/>
          <p:nvPr/>
        </p:nvGrpSpPr>
        <p:grpSpPr>
          <a:xfrm>
            <a:off x="712071" y="3783621"/>
            <a:ext cx="9444625" cy="415498"/>
            <a:chOff x="712071" y="4428146"/>
            <a:chExt cx="9444625" cy="415498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0FC43FBB-D26E-4C94-A203-EFAC660C89C5}"/>
                </a:ext>
              </a:extLst>
            </p:cNvPr>
            <p:cNvSpPr txBox="1"/>
            <p:nvPr/>
          </p:nvSpPr>
          <p:spPr>
            <a:xfrm>
              <a:off x="8653749" y="4428146"/>
              <a:ext cx="15029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>
                  <a:latin typeface="ＶＤ ロゴジー 中 G" panose="02000504000000000000" pitchFamily="2" charset="-128"/>
                  <a:ea typeface="ＶＤ ロゴジー 中 G" panose="02000504000000000000" pitchFamily="2" charset="-128"/>
                </a:rPr>
                <a:t>3/18</a:t>
              </a:r>
              <a:endParaRPr kumimoji="1" lang="ja-JP" altLang="en-US" b="1" dirty="0">
                <a:latin typeface="ＶＤ ロゴジー 中 G" panose="02000504000000000000" pitchFamily="2" charset="-128"/>
                <a:ea typeface="ＶＤ ロゴジー 中 G" panose="02000504000000000000" pitchFamily="2" charset="-128"/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D280AA62-5DBB-4D82-B005-4868FBB7B5CA}"/>
                </a:ext>
              </a:extLst>
            </p:cNvPr>
            <p:cNvSpPr txBox="1"/>
            <p:nvPr/>
          </p:nvSpPr>
          <p:spPr>
            <a:xfrm>
              <a:off x="712071" y="4428146"/>
              <a:ext cx="80166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454E2AB6-D2EA-49C7-95F0-C2DC1CF4609D}"/>
              </a:ext>
            </a:extLst>
          </p:cNvPr>
          <p:cNvGrpSpPr/>
          <p:nvPr/>
        </p:nvGrpSpPr>
        <p:grpSpPr>
          <a:xfrm>
            <a:off x="782017" y="4411289"/>
            <a:ext cx="9365283" cy="415498"/>
            <a:chOff x="782017" y="5030310"/>
            <a:chExt cx="9365283" cy="415498"/>
          </a:xfrm>
        </p:grpSpPr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875C829C-82DB-4DEA-BCC4-2C7CE284391F}"/>
                </a:ext>
              </a:extLst>
            </p:cNvPr>
            <p:cNvSpPr txBox="1"/>
            <p:nvPr/>
          </p:nvSpPr>
          <p:spPr>
            <a:xfrm>
              <a:off x="782017" y="5030310"/>
              <a:ext cx="66177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/>
                <a:t>4</a:t>
              </a:r>
              <a:endParaRPr kumimoji="1" lang="ja-JP" altLang="en-US" dirty="0"/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C8C8855-931F-4EC5-A91C-A5CFDEC63388}"/>
                </a:ext>
              </a:extLst>
            </p:cNvPr>
            <p:cNvSpPr txBox="1"/>
            <p:nvPr/>
          </p:nvSpPr>
          <p:spPr>
            <a:xfrm>
              <a:off x="8663144" y="5030310"/>
              <a:ext cx="14841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>
                  <a:latin typeface="ＶＤ ロゴジー 中 G" panose="02000504000000000000" pitchFamily="2" charset="-128"/>
                  <a:ea typeface="ＶＤ ロゴジー 中 G" panose="02000504000000000000" pitchFamily="2" charset="-128"/>
                </a:rPr>
                <a:t>3/25</a:t>
              </a:r>
              <a:endParaRPr kumimoji="1" lang="ja-JP" altLang="en-US" b="1" dirty="0">
                <a:latin typeface="ＶＤ ロゴジー 中 G" panose="02000504000000000000" pitchFamily="2" charset="-128"/>
                <a:ea typeface="ＶＤ ロゴジー 中 G" panose="02000504000000000000" pitchFamily="2" charset="-128"/>
              </a:endParaRPr>
            </a:p>
          </p:txBody>
        </p:sp>
      </p:grp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21E0201-D2AF-469F-BF47-0DE033574ACA}"/>
              </a:ext>
            </a:extLst>
          </p:cNvPr>
          <p:cNvSpPr/>
          <p:nvPr/>
        </p:nvSpPr>
        <p:spPr>
          <a:xfrm>
            <a:off x="1934313" y="4372818"/>
            <a:ext cx="674622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ＶＤ ロゴジー 中 G" panose="02000504000000000000" pitchFamily="2" charset="-128"/>
                <a:ea typeface="ＶＤ ロゴジー 中 G" panose="02000504000000000000" pitchFamily="2" charset="-128"/>
                <a:cs typeface="+mn-cs"/>
              </a:rPr>
              <a:t>みんなでお散歩に行こう！</a:t>
            </a:r>
          </a:p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ＶＤ ロゴジー 細 G" panose="02000504000000000000" pitchFamily="2" charset="-128"/>
                <a:ea typeface="ＶＤ ロゴジー 細 G" panose="02000504000000000000" pitchFamily="2" charset="-128"/>
                <a:cs typeface="+mn-cs"/>
              </a:rPr>
              <a:t>実際に散歩に行きながら、上手に歩けるように練習します。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ＶＤ ロゴジー 細 G" panose="02000504000000000000" pitchFamily="2" charset="-128"/>
                <a:ea typeface="ＶＤ ロゴジー 細 G" panose="02000504000000000000" pitchFamily="2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ＶＤ ロゴジー 細 G" panose="02000504000000000000" pitchFamily="2" charset="-128"/>
                <a:ea typeface="ＶＤ ロゴジー 細 G" panose="02000504000000000000" pitchFamily="2" charset="-128"/>
                <a:cs typeface="+mn-cs"/>
              </a:rPr>
              <a:t>天候によって内容を変更します。！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18D48C0-E74F-48AF-F8A6-10D235F90869}"/>
              </a:ext>
            </a:extLst>
          </p:cNvPr>
          <p:cNvSpPr/>
          <p:nvPr/>
        </p:nvSpPr>
        <p:spPr>
          <a:xfrm>
            <a:off x="8528843" y="189997"/>
            <a:ext cx="1862287" cy="1633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2" descr="■">
            <a:extLst>
              <a:ext uri="{FF2B5EF4-FFF2-40B4-BE49-F238E27FC236}">
                <a16:creationId xmlns:a16="http://schemas.microsoft.com/office/drawing/2014/main" id="{DC5F2BD4-64BD-65CB-4E17-AAEE4892E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009" y="101039"/>
            <a:ext cx="1359401" cy="175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00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256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ＶＤ ロゴジー 細 G</vt:lpstr>
      <vt:lpstr>ＶＤ ロゴジー 中 G</vt:lpstr>
      <vt:lpstr>Arial</vt:lpstr>
      <vt:lpstr>Calibri</vt:lpstr>
      <vt:lpstr>Office テーマ</vt:lpstr>
      <vt:lpstr>Fun Class Program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shouhei mitsui</dc:creator>
  <cp:lastModifiedBy>鈴木 拓真</cp:lastModifiedBy>
  <cp:revision>116</cp:revision>
  <cp:lastPrinted>2022-07-08T00:46:25Z</cp:lastPrinted>
  <dcterms:created xsi:type="dcterms:W3CDTF">2016-03-14T23:05:23Z</dcterms:created>
  <dcterms:modified xsi:type="dcterms:W3CDTF">2023-02-02T05:45:48Z</dcterms:modified>
</cp:coreProperties>
</file>